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tiff" ContentType="image/tiff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13.xml" ContentType="application/vnd.openxmlformats-officedocument.presentationml.slideMaster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772" r:id="rId2"/>
    <p:sldMasterId id="2147483784" r:id="rId3"/>
    <p:sldMasterId id="2147483786" r:id="rId4"/>
    <p:sldMasterId id="2147483788" r:id="rId5"/>
    <p:sldMasterId id="2147483790" r:id="rId6"/>
    <p:sldMasterId id="2147483792" r:id="rId7"/>
    <p:sldMasterId id="2147483794" r:id="rId8"/>
    <p:sldMasterId id="2147483796" r:id="rId9"/>
    <p:sldMasterId id="2147483798" r:id="rId10"/>
    <p:sldMasterId id="2147483800" r:id="rId11"/>
    <p:sldMasterId id="2147483802" r:id="rId12"/>
    <p:sldMasterId id="2147483804" r:id="rId13"/>
    <p:sldMasterId id="2147483806" r:id="rId14"/>
    <p:sldMasterId id="2147483818" r:id="rId15"/>
    <p:sldMasterId id="2147483830" r:id="rId16"/>
  </p:sldMasterIdLst>
  <p:notesMasterIdLst>
    <p:notesMasterId r:id="rId49"/>
  </p:notesMasterIdLst>
  <p:sldIdLst>
    <p:sldId id="300" r:id="rId17"/>
    <p:sldId id="295" r:id="rId18"/>
    <p:sldId id="289" r:id="rId19"/>
    <p:sldId id="260" r:id="rId20"/>
    <p:sldId id="278" r:id="rId21"/>
    <p:sldId id="258" r:id="rId22"/>
    <p:sldId id="280" r:id="rId23"/>
    <p:sldId id="281" r:id="rId24"/>
    <p:sldId id="261" r:id="rId25"/>
    <p:sldId id="264" r:id="rId26"/>
    <p:sldId id="282" r:id="rId27"/>
    <p:sldId id="283" r:id="rId28"/>
    <p:sldId id="291" r:id="rId29"/>
    <p:sldId id="284" r:id="rId30"/>
    <p:sldId id="273" r:id="rId31"/>
    <p:sldId id="285" r:id="rId32"/>
    <p:sldId id="286" r:id="rId33"/>
    <p:sldId id="276" r:id="rId34"/>
    <p:sldId id="287" r:id="rId35"/>
    <p:sldId id="269" r:id="rId36"/>
    <p:sldId id="293" r:id="rId37"/>
    <p:sldId id="292" r:id="rId38"/>
    <p:sldId id="302" r:id="rId39"/>
    <p:sldId id="303" r:id="rId40"/>
    <p:sldId id="304" r:id="rId41"/>
    <p:sldId id="305" r:id="rId42"/>
    <p:sldId id="306" r:id="rId43"/>
    <p:sldId id="296" r:id="rId44"/>
    <p:sldId id="297" r:id="rId45"/>
    <p:sldId id="298" r:id="rId46"/>
    <p:sldId id="299" r:id="rId47"/>
    <p:sldId id="301" r:id="rId4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notesMaster" Target="notesMasters/notes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8" Type="http://schemas.openxmlformats.org/officeDocument/2006/relationships/slideMaster" Target="slideMasters/slideMaster8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898183-CFF8-4159-94B1-3675D0839CD5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4F311-B63D-4157-9094-A347C30966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54F311-B63D-4157-9094-A347C309667B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1D9D5-4613-4B0E-BC6C-0AF7C43452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A8A78-3315-41CC-B871-3812BF741C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I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09124B-8403-4859-979F-6C457DA9D3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F96746-DF44-47AF-A87C-C96DCF15A5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A678-F94A-47FF-B3C4-23013DA845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66C4-B5BA-4564-B8E9-F3A04C1DC6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A3C735-5886-45B3-8BD5-9B2CE5F9EB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48E049-F3AA-4F70-985E-7436948077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574B47-9540-4154-B7C7-DE6A0DC75C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EC87D-96ED-4AC3-A216-F995ADC358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9D7656-9900-4516-9492-F975C1FC19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C43FC-B4FC-4631-9E08-453FA7A0E0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FEF23-89ED-41D1-A6F2-7301514843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E14CB-6F45-4D91-9971-DC351C5316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E58D5D-396F-4884-8CBD-34FF99EA89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091D5-DF2C-44DA-A379-26ADCF2733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5C4AB5-810B-40A9-B4AD-D0DB6BFD01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B0D54-3E5F-4E52-BAFB-1C83088488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FE8DE-E1A0-46F1-BC80-D2888EDC77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C003D1-73E7-4AE7-95DD-76AB1066A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1D0714-ACBD-4E4A-8E33-EAE71986FD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3BC606-A17F-4DF3-9D6A-E85E5AF505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2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3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4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5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.jpeg"/><Relationship Id="rId4" Type="http://schemas.openxmlformats.org/officeDocument/2006/relationships/tags" Target="../tags/tag2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9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0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702C0A2D-E906-4649-B2E5-06A5B2AB5B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B9F3A06-5F83-408D-93AB-1C00EDCD75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BA35DF5D-FB83-42FC-8873-EC97ACEA9A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5BA8E919-A936-46A9-9DCE-5A9E43F98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3E7F1-42FF-4337-A080-CCDAF4F1007C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F289878-6D84-45A8-A89C-83649DC006E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93CA2C1-A32A-4175-8025-7301FC580C0F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B757A00-CBF4-47F1-9266-A276E9AD6C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ransition>
    <p:pull dir="d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23739E-8BC1-4234-9C04-AF0B934DA821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69F693-5DF3-47E9-AC3C-83F7E53D71D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658606F-2B47-49E7-A1B6-2FFC870EFD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636FCA14-4A23-4516-8E6A-7617EFA5F5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93258041-F715-4DA0-8436-02169F754B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70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ffectLst/>
              </a:defRPr>
            </a:lvl1pPr>
          </a:lstStyle>
          <a:p>
            <a:pPr>
              <a:defRPr/>
            </a:pPr>
            <a:fld id="{C541AAEF-7F96-455D-AAAE-C5CA62074D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 bwMode="auto">
          <a:xfrm>
            <a:off x="2703513" y="274638"/>
            <a:ext cx="6316662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 bwMode="auto">
          <a:xfrm>
            <a:off x="2693988" y="1600200"/>
            <a:ext cx="6326187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68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8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</a:defRPr>
            </a:lvl1pPr>
          </a:lstStyle>
          <a:p>
            <a:pPr>
              <a:defRPr/>
            </a:pPr>
            <a:fld id="{EED0876C-2C58-4CE4-BBD5-E51FD97953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>
    <p:pull dir="d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buClr>
          <a:schemeClr val="tx1"/>
        </a:buClr>
        <a:defRPr sz="32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352EF557-4318-4CCA-B945-87F678CB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A2F3C024-FE9F-4C2E-9A76-6D84507E01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prstClr val="black"/>
                </a:solidFill>
              </a:defRPr>
            </a:lvl1pPr>
          </a:lstStyle>
          <a:p>
            <a:pPr>
              <a:defRPr/>
            </a:pPr>
            <a:fld id="{913013BE-947D-472D-BA14-8B1ED18624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</p:sldLayoutIdLst>
  <p:transition>
    <p:pull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4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4\passion%20of%20c%20nailing%201.mpg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4\mariya%201%20communion.avi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4\mariya%20gorothy%205-cut.avi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ideo" Target="file:///E:\NEW%20POWER%20POINT%202013\FINESH%20CLASS%20%2010\LESSION%20%2014\moses%201-cut(1).avi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14400"/>
          </a:xfrm>
        </p:spPr>
        <p:txBody>
          <a:bodyPr>
            <a:norm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CutimtbmSpIq-Snbmbncn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-¡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pI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4" name="Content Placeholder 3" descr="Jesus_09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286000" y="1524000"/>
            <a:ext cx="4511701" cy="5257800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66800" y="932795"/>
            <a:ext cx="70104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IqSn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Bbn-cn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hnip²n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A\p-`-h-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bXv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Cutim-bn-em-Wv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 t\-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H¶m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-as¯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amÀ¤w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eq-sSbpw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kpIr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-X-Po-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eq-sS-bp-amWv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Cutim-tbmSp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tNÀ¶n-cn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km[n-¡p-¶-Xv.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29000" y="1524000"/>
            <a:ext cx="5486400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hnip-²n-bpsS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Af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-hp-IÄ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Cutim-tbmSp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IqSn-bm-bn-cn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Xp-sIm­v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-am-¡p-¶Xv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]-\-IÄ ]men-¡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-Is«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5" name="Content Placeholder 3" descr="File_PassionMovie_Beate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295400"/>
            <a:ext cx="3173609" cy="4806107"/>
          </a:xfrm>
          <a:prstGeom prst="rect">
            <a:avLst/>
          </a:prstGeom>
          <a:ln w="76200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ssion of c nailing 1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399" y="685800"/>
            <a:ext cx="7391401" cy="54102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7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685800" y="1400413"/>
            <a:ext cx="77724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Hcp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hyàn-bnse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hnip-²n-bpsS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tXmX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-f-¡p-¶-Xv.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Ôhpw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{]am-W-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qÀ¯o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-I-c-W-hp-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D]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hnip²n {]m]n-¡m-\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¤-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lang="en-US" sz="3000" dirty="0" err="1">
                <a:latin typeface="ML-Aathira" pitchFamily="82" charset="0"/>
              </a:rPr>
              <a:t>s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`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-h-am-¡p-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X·qew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bYmÀ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AS-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bmfw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Xs¶-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sb¶p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Iu¬knÂ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-¸n-¡p-¶p (</a:t>
            </a:r>
            <a:r>
              <a:rPr kumimoji="0" lang="en-US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L.G. 42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).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38200"/>
          </a:xfrm>
        </p:spPr>
        <p:txBody>
          <a:bodyPr>
            <a:no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k` þ hn-ip-²n-bnÂ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hfÀ¯p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¶ A½.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5314" y="1600200"/>
            <a:ext cx="657328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09600" y="1094125"/>
            <a:ext cx="78486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 -þ hnip-²n-bnÂ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hfÀ¯p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¶ A½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990033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XpSÀ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IqZm-i-bp-amb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\ns¶ hnip-²o-I-cn-¡p-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IqZm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-h-N-\-¯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Iq«m-bva-bnepw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hnip-²n-bnÂ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kzÀ¤ob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-¡p-hm³ \½Ä {]m]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09600" y="852130"/>
            <a:ext cx="7848600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hnip²n A\p-Zn\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33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]-\-IÄ ]men-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-a-\p-k-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p¶Xp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hgn-bm-Wp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\½Ä A\p-Zn\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hnip²n {]m]n-¡p-¶-Xv. 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-]n-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A²ym-]-I-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_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-am-\n-¡p-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sN¿p-t¼mgpw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kmam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yacym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]men-¡p-t¼mgpw \mw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ssZh-lnXw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nd-th-än-s¡m­p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AXp-hgn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hnip-²n-bnÂ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-cp-I-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-¶-Xv.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295400" y="1714143"/>
            <a:ext cx="6553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dirty="0" err="1">
                <a:latin typeface="ML-Aathira" pitchFamily="82" charset="0"/>
              </a:rPr>
              <a:t>ssZh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Iev</a:t>
            </a:r>
            <a:r>
              <a:rPr lang="en-US" sz="3000" dirty="0">
                <a:latin typeface="ML-Aathira" pitchFamily="82" charset="0"/>
              </a:rPr>
              <a:t>]-\-IÄ ]</a:t>
            </a:r>
            <a:r>
              <a:rPr lang="en-US" sz="3000" dirty="0" err="1">
                <a:latin typeface="ML-Aathira" pitchFamily="82" charset="0"/>
              </a:rPr>
              <a:t>men¨psIm­v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Ahn</a:t>
            </a:r>
            <a:r>
              <a:rPr lang="en-US" sz="3000" dirty="0">
                <a:latin typeface="ML-Aathira" pitchFamily="82" charset="0"/>
              </a:rPr>
              <a:t>-Ss¯  </a:t>
            </a:r>
            <a:r>
              <a:rPr lang="en-US" sz="3000" dirty="0" err="1">
                <a:latin typeface="ML-Aathira" pitchFamily="82" charset="0"/>
              </a:rPr>
              <a:t>lnX</a:t>
            </a:r>
            <a:r>
              <a:rPr lang="en-US" sz="3000" dirty="0">
                <a:latin typeface="ML-Aathira" pitchFamily="82" charset="0"/>
              </a:rPr>
              <a:t>-a-\p-k-</a:t>
            </a:r>
            <a:r>
              <a:rPr lang="en-US" sz="3000" dirty="0" err="1">
                <a:latin typeface="ML-Aathira" pitchFamily="82" charset="0"/>
              </a:rPr>
              <a:t>cn¨p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-¡p-¶-</a:t>
            </a:r>
            <a:r>
              <a:rPr lang="en-US" sz="3000" dirty="0" err="1">
                <a:latin typeface="ML-Aathira" pitchFamily="82" charset="0"/>
              </a:rPr>
              <a:t>Xp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gnbmWp</a:t>
            </a:r>
            <a:r>
              <a:rPr lang="en-US" sz="3000" dirty="0">
                <a:latin typeface="ML-Aathira" pitchFamily="82" charset="0"/>
              </a:rPr>
              <a:t> \½Ä A\p-Zn-\</a:t>
            </a:r>
            <a:r>
              <a:rPr lang="en-US" sz="3000" dirty="0" err="1">
                <a:latin typeface="ML-Aathira" pitchFamily="82" charset="0"/>
              </a:rPr>
              <a:t>PohnX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 hnip-²n{]m]</a:t>
            </a:r>
            <a:r>
              <a:rPr lang="en-US" sz="3000" dirty="0" err="1">
                <a:latin typeface="ML-Aathira" pitchFamily="82" charset="0"/>
              </a:rPr>
              <a:t>n¡p</a:t>
            </a:r>
            <a:r>
              <a:rPr lang="en-US" sz="3000" dirty="0">
                <a:latin typeface="ML-Aathira" pitchFamily="82" charset="0"/>
              </a:rPr>
              <a:t>-¶Xv. hnip-²amb </a:t>
            </a:r>
            <a:r>
              <a:rPr lang="en-US" sz="3000" dirty="0" err="1">
                <a:latin typeface="ML-Aathira" pitchFamily="82" charset="0"/>
              </a:rPr>
              <a:t>Hcp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PohnXw</a:t>
            </a:r>
            <a:r>
              <a:rPr lang="en-US" sz="3000" dirty="0">
                <a:latin typeface="ML-Aathira" pitchFamily="82" charset="0"/>
              </a:rPr>
              <a:t> \</a:t>
            </a:r>
            <a:r>
              <a:rPr lang="en-US" sz="3000" dirty="0" err="1">
                <a:latin typeface="ML-Aathira" pitchFamily="82" charset="0"/>
              </a:rPr>
              <a:t>ÂIp</a:t>
            </a:r>
            <a:r>
              <a:rPr lang="en-US" sz="3000" dirty="0">
                <a:latin typeface="ML-Aathira" pitchFamily="82" charset="0"/>
              </a:rPr>
              <a:t>-¶ </a:t>
            </a:r>
            <a:r>
              <a:rPr lang="en-US" sz="3000" dirty="0" err="1">
                <a:latin typeface="ML-Aathira" pitchFamily="82" charset="0"/>
              </a:rPr>
              <a:t>km£yamWv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Gähpw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henb</a:t>
            </a:r>
            <a:r>
              <a:rPr lang="en-US" sz="3000" dirty="0">
                <a:latin typeface="ML-Aathira" pitchFamily="82" charset="0"/>
              </a:rPr>
              <a:t> t{]</a:t>
            </a:r>
            <a:r>
              <a:rPr lang="en-US" sz="3000" dirty="0" err="1">
                <a:latin typeface="ML-Aathira" pitchFamily="82" charset="0"/>
              </a:rPr>
              <a:t>jnX</a:t>
            </a:r>
            <a:r>
              <a:rPr lang="en-US" sz="3000" dirty="0">
                <a:latin typeface="ML-Aathira" pitchFamily="82" charset="0"/>
              </a:rPr>
              <a:t>{]</a:t>
            </a:r>
            <a:r>
              <a:rPr lang="en-US" sz="3000" dirty="0" err="1">
                <a:latin typeface="ML-Aathira" pitchFamily="82" charset="0"/>
              </a:rPr>
              <a:t>hÀ</a:t>
            </a:r>
            <a:r>
              <a:rPr lang="en-US" sz="3000" dirty="0">
                <a:latin typeface="ML-Aathira" pitchFamily="82" charset="0"/>
              </a:rPr>
              <a:t>¯\w.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914400" y="533400"/>
            <a:ext cx="73914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ssZh-kvt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\-l-¯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Dc-I-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ÃmWv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 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ktlm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-Z-c-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lang="en-US" sz="3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Bh-iy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klm-bn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ZpxJ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Bizmkw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IÀ¶p-sIm­pw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</a:t>
            </a:r>
            <a:r>
              <a:rPr lang="en-US" sz="3000" dirty="0" err="1">
                <a:latin typeface="ML-Aathira" pitchFamily="82" charset="0"/>
              </a:rPr>
              <a:t>´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-j--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tcmKm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kµÀin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Biz-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kn¸n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mÕm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-l\w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ÂIn-s¡m­pw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]cm-P-b-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Bizm-khpw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Xym-ibpw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IÀ¶p-sIm­pw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{]I-S-am-¡m³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km[n-¡pw.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968375"/>
            <a:ext cx="9144000" cy="1470025"/>
          </a:xfrm>
        </p:spPr>
        <p:txBody>
          <a:bodyPr>
            <a:noAutofit/>
          </a:bodyPr>
          <a:lstStyle/>
          <a:p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hnip-²-cmIq t{]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jn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-X-</a:t>
            </a:r>
            <a:r>
              <a:rPr lang="en-US" sz="5000" b="1" dirty="0" err="1">
                <a:solidFill>
                  <a:srgbClr val="FF0000"/>
                </a:solidFill>
                <a:latin typeface="ML-Aathira" pitchFamily="82" charset="0"/>
              </a:rPr>
              <a:t>cmIq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14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4\moses-burning_bus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438400"/>
            <a:ext cx="5791200" cy="43434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153400" cy="381000"/>
          </a:xfrm>
        </p:spPr>
        <p:txBody>
          <a:bodyPr>
            <a:noAutofit/>
          </a:bodyPr>
          <a:lstStyle/>
          <a:p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bYmÀ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° {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InkvXp-injy·mcpsS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ASbmfw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b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</a:b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ssZh-kvt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\-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lhpw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]c-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kvt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lhpamWv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/>
            </a:r>
            <a:b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</a:b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4" name="Content Placeholder 3" descr="Mother_Teresa_Pope_JPI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798637"/>
            <a:ext cx="7248237" cy="4983163"/>
          </a:xfrm>
          <a:prstGeom prst="rect">
            <a:avLst/>
          </a:prstGeom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iya 1 communion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685799"/>
            <a:ext cx="7315200" cy="550135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iya gorothy 5-cu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295315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2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Gi</a:t>
            </a:r>
            <a:r>
              <a:rPr lang="en-US" sz="4500" dirty="0">
                <a:latin typeface="ML-Aathira" pitchFamily="82" charset="0"/>
              </a:rPr>
              <a:t>. 6:1þ6)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CXmWp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ssZhlnXw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;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n§fpsS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hnip²oIcWw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-(1 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sXk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4:3).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Xs¶bmb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Ft¸mgpw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A§tbmSp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tNÀ¶p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n¶v</a:t>
            </a:r>
            <a:r>
              <a:rPr lang="en-US" sz="3000" b="1" dirty="0">
                <a:latin typeface="ML-Aathira" pitchFamily="82" charset="0"/>
              </a:rPr>
              <a:t> hnip²nbnÂ hfcphm³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Iq«pImcpsS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Bhiy§fnÂ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klmbn¨psIm­v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CuibpsS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l¯n</a:t>
            </a:r>
            <a:r>
              <a:rPr lang="en-US" sz="3000" b="1" dirty="0">
                <a:latin typeface="ML-Aathira" pitchFamily="82" charset="0"/>
              </a:rPr>
              <a:t>\p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hln¡m³ Rm³ {</a:t>
            </a:r>
            <a:r>
              <a:rPr lang="en-US" sz="3000" b="1" dirty="0" err="1">
                <a:latin typeface="ML-Aathira" pitchFamily="82" charset="0"/>
              </a:rPr>
              <a:t>ian¡pw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276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371600"/>
            <a:ext cx="8305800" cy="386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Xncp</a:t>
            </a:r>
            <a:r>
              <a:rPr lang="en-US" sz="3000" dirty="0">
                <a:latin typeface="ML-Aathira" pitchFamily="82" charset="0"/>
              </a:rPr>
              <a:t>-k-`-</a:t>
            </a:r>
            <a:r>
              <a:rPr lang="en-US" sz="3000" dirty="0" err="1">
                <a:latin typeface="ML-Aathira" pitchFamily="82" charset="0"/>
              </a:rPr>
              <a:t>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hnip²n 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>
                <a:latin typeface="ML-Aathira" pitchFamily="82" charset="0"/>
              </a:rPr>
              <a:t>cn-ip-²m-ßmhv </a:t>
            </a:r>
            <a:r>
              <a:rPr lang="en-US" sz="3000" dirty="0" err="1">
                <a:latin typeface="ML-Aathira" pitchFamily="82" charset="0"/>
              </a:rPr>
              <a:t>hnizm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kn</a:t>
            </a:r>
            <a:r>
              <a:rPr lang="en-US" sz="3000" dirty="0">
                <a:latin typeface="ML-Aathira" pitchFamily="82" charset="0"/>
              </a:rPr>
              <a:t>-I-</a:t>
            </a:r>
            <a:r>
              <a:rPr lang="en-US" sz="3000" dirty="0" err="1">
                <a:latin typeface="ML-Aathira" pitchFamily="82" charset="0"/>
              </a:rPr>
              <a:t>fnÂ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sNmcnbp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>
                <a:latin typeface="ML-Aathira" pitchFamily="82" charset="0"/>
              </a:rPr>
              <a:t>{]</a:t>
            </a:r>
            <a:r>
              <a:rPr lang="en-US" sz="3000" dirty="0">
                <a:latin typeface="ML-Aathira" pitchFamily="82" charset="0"/>
              </a:rPr>
              <a:t>km-Z-h-c-¯</a:t>
            </a:r>
            <a:r>
              <a:rPr lang="en-US" sz="3000" dirty="0" err="1">
                <a:latin typeface="ML-Aathira" pitchFamily="82" charset="0"/>
              </a:rPr>
              <a:t>nssâ</a:t>
            </a:r>
            <a:r>
              <a:rPr lang="en-US" sz="3000" dirty="0">
                <a:latin typeface="ML-Aathira" pitchFamily="82" charset="0"/>
              </a:rPr>
              <a:t>‚ </a:t>
            </a:r>
            <a:r>
              <a:rPr lang="en-US" sz="3000" dirty="0">
                <a:latin typeface="ML-Aathira" pitchFamily="82" charset="0"/>
              </a:rPr>
              <a:t>^</a:t>
            </a:r>
            <a:r>
              <a:rPr lang="en-US" sz="3000" dirty="0">
                <a:latin typeface="ML-Aathira" pitchFamily="82" charset="0"/>
              </a:rPr>
              <a:t>e-§-fn-</a:t>
            </a:r>
            <a:r>
              <a:rPr lang="en-US" sz="3000" dirty="0" err="1">
                <a:latin typeface="ML-Aathira" pitchFamily="82" charset="0"/>
              </a:rPr>
              <a:t>eqsS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bYm-tbmKyw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Imin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p¶p</a:t>
            </a:r>
            <a:r>
              <a:rPr lang="en-US" sz="3000" dirty="0">
                <a:latin typeface="ML-Aathira" pitchFamily="82" charset="0"/>
              </a:rPr>
              <a:t>; {]</a:t>
            </a:r>
            <a:r>
              <a:rPr lang="en-US" sz="3000" dirty="0" err="1">
                <a:latin typeface="ML-Aathira" pitchFamily="82" charset="0"/>
              </a:rPr>
              <a:t>Im</a:t>
            </a:r>
            <a:r>
              <a:rPr lang="en-US" sz="3000" dirty="0">
                <a:latin typeface="ML-Aathira" pitchFamily="82" charset="0"/>
              </a:rPr>
              <a:t>-in-¡p-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thWw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k</a:t>
            </a:r>
            <a:r>
              <a:rPr lang="en-US" sz="3000" dirty="0" err="1">
                <a:latin typeface="ML-Aathira" pitchFamily="82" charset="0"/>
              </a:rPr>
              <a:t>z´w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Pohn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Xm</a:t>
            </a:r>
            <a:r>
              <a:rPr lang="en-US" sz="3000" dirty="0">
                <a:latin typeface="ML-Aathira" pitchFamily="82" charset="0"/>
              </a:rPr>
              <a:t>-h-</a:t>
            </a:r>
            <a:r>
              <a:rPr lang="en-US" sz="3000" dirty="0" err="1">
                <a:latin typeface="ML-Aathira" pitchFamily="82" charset="0"/>
              </a:rPr>
              <a:t>Øbv</a:t>
            </a:r>
            <a:r>
              <a:rPr lang="en-US" sz="3000" dirty="0">
                <a:latin typeface="ML-Aathira" pitchFamily="82" charset="0"/>
              </a:rPr>
              <a:t>¡-\</a:t>
            </a:r>
            <a:r>
              <a:rPr lang="en-US" sz="3000" dirty="0" err="1">
                <a:latin typeface="ML-Aathira" pitchFamily="82" charset="0"/>
              </a:rPr>
              <a:t>pkc</a:t>
            </a:r>
            <a:r>
              <a:rPr lang="en-US" sz="3000" dirty="0">
                <a:latin typeface="ML-Aathira" pitchFamily="82" charset="0"/>
              </a:rPr>
              <a:t>-W-</a:t>
            </a:r>
            <a:r>
              <a:rPr lang="en-US" sz="3000" dirty="0" err="1">
                <a:latin typeface="ML-Aathira" pitchFamily="82" charset="0"/>
              </a:rPr>
              <a:t>ambn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kvt</a:t>
            </a:r>
            <a:r>
              <a:rPr lang="en-US" sz="3000" dirty="0">
                <a:latin typeface="ML-Aathira" pitchFamily="82" charset="0"/>
              </a:rPr>
              <a:t>\l-¯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qÀW</a:t>
            </a:r>
            <a:r>
              <a:rPr lang="en-US" sz="3000" dirty="0">
                <a:latin typeface="ML-Aathira" pitchFamily="82" charset="0"/>
              </a:rPr>
              <a:t>-X-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tebv¡p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o§p-Ibpw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AXp-hgn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aäp-Åhcpw</a:t>
            </a:r>
            <a:r>
              <a:rPr lang="en-US" sz="3000" dirty="0">
                <a:latin typeface="ML-Aathira" pitchFamily="82" charset="0"/>
              </a:rPr>
              <a:t> hnip-²n-bnÂ hf-cm</a:t>
            </a:r>
            <a:r>
              <a:rPr lang="en-US" sz="3000" dirty="0">
                <a:latin typeface="ML-Aathira" pitchFamily="82" charset="0"/>
              </a:rPr>
              <a:t>³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klm-bn</a:t>
            </a:r>
            <a:r>
              <a:rPr lang="en-US" sz="3000" dirty="0">
                <a:latin typeface="ML-Aathira" pitchFamily="82" charset="0"/>
              </a:rPr>
              <a:t>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 err="1">
                <a:latin typeface="ML-Aathira" pitchFamily="82" charset="0"/>
              </a:rPr>
              <a:t>Bfp</a:t>
            </a:r>
            <a:r>
              <a:rPr lang="en-US" sz="3000" dirty="0">
                <a:latin typeface="ML-Aathira" pitchFamily="82" charset="0"/>
              </a:rPr>
              <a:t>-IÄ </a:t>
            </a:r>
            <a:r>
              <a:rPr lang="en-US" sz="3000" dirty="0" err="1">
                <a:latin typeface="ML-Aathira" pitchFamily="82" charset="0"/>
              </a:rPr>
              <a:t>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Cu </a:t>
            </a:r>
            <a:r>
              <a:rPr lang="en-US" sz="3000" dirty="0">
                <a:latin typeface="ML-Aathira" pitchFamily="82" charset="0"/>
              </a:rPr>
              <a:t>hnip²n </a:t>
            </a:r>
            <a:r>
              <a:rPr lang="en-US" sz="3000" dirty="0" err="1">
                <a:latin typeface="ML-Aathira" pitchFamily="82" charset="0"/>
              </a:rPr>
              <a:t>hnhn</a:t>
            </a:r>
            <a:r>
              <a:rPr lang="en-US" sz="3000" dirty="0">
                <a:latin typeface="ML-Aathira" pitchFamily="82" charset="0"/>
              </a:rPr>
              <a:t>-[-</a:t>
            </a:r>
            <a:r>
              <a:rPr lang="en-US" sz="3000" dirty="0" err="1">
                <a:latin typeface="ML-Aathira" pitchFamily="82" charset="0"/>
              </a:rPr>
              <a:t>cq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]-§-fn</a:t>
            </a:r>
            <a:r>
              <a:rPr lang="en-US" sz="3000" dirty="0">
                <a:latin typeface="ML-Aathira" pitchFamily="82" charset="0"/>
              </a:rPr>
              <a:t>¬ {]</a:t>
            </a:r>
            <a:r>
              <a:rPr lang="en-US" sz="3000" dirty="0">
                <a:latin typeface="ML-Aathira" pitchFamily="82" charset="0"/>
              </a:rPr>
              <a:t>I-</a:t>
            </a:r>
            <a:r>
              <a:rPr lang="en-US" sz="3000" dirty="0" err="1">
                <a:latin typeface="ML-Aathira" pitchFamily="82" charset="0"/>
              </a:rPr>
              <a:t>Sn</a:t>
            </a:r>
            <a:r>
              <a:rPr lang="en-US" sz="3000" dirty="0">
                <a:latin typeface="ML-Aathira" pitchFamily="82" charset="0"/>
              </a:rPr>
              <a:t>-¸n-¡-s¸</a:t>
            </a:r>
            <a:r>
              <a:rPr lang="el-GR" sz="3000" dirty="0">
                <a:latin typeface="ML-Aathira" pitchFamily="82" charset="0"/>
              </a:rPr>
              <a:t>-</a:t>
            </a:r>
            <a:r>
              <a:rPr lang="en-US" sz="3000" dirty="0">
                <a:latin typeface="ML-Aathira" pitchFamily="82" charset="0"/>
              </a:rPr>
              <a:t>Sp-¶p.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Xncp</a:t>
            </a:r>
            <a:r>
              <a:rPr lang="en-US" sz="3000" dirty="0">
                <a:latin typeface="ML-Aathira" pitchFamily="82" charset="0"/>
              </a:rPr>
              <a:t>-k` 39)</a:t>
            </a:r>
            <a:endParaRPr lang="en-US" sz="3000" dirty="0">
              <a:latin typeface="ML-Aathira" pitchFamily="8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381000"/>
            <a:ext cx="7848600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ssZh-amb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IÀ¯mhp</a:t>
            </a:r>
            <a:r>
              <a:rPr lang="en-US" sz="2500" b="1" dirty="0">
                <a:latin typeface="ML-Aathira" pitchFamily="82" charset="0"/>
              </a:rPr>
              <a:t> ]cn-ip-²-\m-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-¡p-			¶</a:t>
            </a:r>
            <a:r>
              <a:rPr lang="en-US" sz="2500" b="1" dirty="0" err="1">
                <a:latin typeface="ML-Aathira" pitchFamily="82" charset="0"/>
              </a:rPr>
              <a:t>Xp</a:t>
            </a:r>
            <a:r>
              <a:rPr lang="en-US" sz="2500" b="1" dirty="0">
                <a:latin typeface="ML-Aathira" pitchFamily="82" charset="0"/>
              </a:rPr>
              <a:t> t]</a:t>
            </a:r>
            <a:r>
              <a:rPr lang="en-US" sz="2500" b="1" dirty="0" err="1">
                <a:latin typeface="ML-Aathira" pitchFamily="82" charset="0"/>
              </a:rPr>
              <a:t>mse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kz´w</a:t>
            </a:r>
            <a:r>
              <a:rPr lang="en-US" sz="2500" b="1" dirty="0">
                <a:latin typeface="ML-Aathira" pitchFamily="82" charset="0"/>
              </a:rPr>
              <a:t> P\-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Xnc</a:t>
            </a:r>
            <a:r>
              <a:rPr lang="en-US" sz="2500" b="1" dirty="0">
                <a:latin typeface="ML-Aathira" pitchFamily="82" charset="0"/>
              </a:rPr>
              <a:t>-sª-Sp-¡-s¸-« \½fpw hnip²cm-Im³ 			</a:t>
            </a:r>
            <a:r>
              <a:rPr lang="en-US" sz="2500" b="1" dirty="0" err="1">
                <a:latin typeface="ML-Aathira" pitchFamily="82" charset="0"/>
              </a:rPr>
              <a:t>hnfn</a:t>
            </a:r>
            <a:r>
              <a:rPr lang="en-US" sz="2500" b="1" dirty="0">
                <a:latin typeface="ML-Aathira" pitchFamily="82" charset="0"/>
              </a:rPr>
              <a:t>-¡-s¸-«n-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-¡p-¶p.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a\p-</a:t>
            </a:r>
            <a:r>
              <a:rPr lang="en-US" sz="2500" b="1" dirty="0" err="1">
                <a:latin typeface="ML-Aathira" pitchFamily="82" charset="0"/>
              </a:rPr>
              <a:t>jy</a:t>
            </a:r>
            <a:r>
              <a:rPr lang="en-US" sz="2500" b="1" dirty="0">
                <a:latin typeface="ML-Aathira" pitchFamily="82" charset="0"/>
              </a:rPr>
              <a:t>-sc-</a:t>
            </a:r>
            <a:r>
              <a:rPr lang="en-US" sz="2500" b="1" dirty="0" err="1">
                <a:latin typeface="ML-Aathira" pitchFamily="82" charset="0"/>
              </a:rPr>
              <a:t>Ãm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hcpw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ssZh-s¯bpw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ktlm</a:t>
            </a:r>
            <a:r>
              <a:rPr lang="en-US" sz="2500" b="1" dirty="0">
                <a:latin typeface="ML-Aathira" pitchFamily="82" charset="0"/>
              </a:rPr>
              <a:t>-Z-c-§-			</a:t>
            </a:r>
            <a:r>
              <a:rPr lang="en-US" sz="2500" b="1" dirty="0" err="1">
                <a:latin typeface="ML-Aathira" pitchFamily="82" charset="0"/>
              </a:rPr>
              <a:t>sfbpw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ln</a:t>
            </a:r>
            <a:r>
              <a:rPr lang="en-US" sz="2500" b="1" dirty="0">
                <a:latin typeface="ML-Aathira" pitchFamily="82" charset="0"/>
              </a:rPr>
              <a:t>-¨p-</a:t>
            </a:r>
            <a:r>
              <a:rPr lang="en-US" sz="2500" b="1" dirty="0" err="1">
                <a:latin typeface="ML-Aathira" pitchFamily="82" charset="0"/>
              </a:rPr>
              <a:t>sIm­p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ssZh-kvt</a:t>
            </a:r>
            <a:r>
              <a:rPr lang="en-US" sz="2500" b="1" dirty="0">
                <a:latin typeface="ML-Aathira" pitchFamily="82" charset="0"/>
              </a:rPr>
              <a:t>\-l-¯n-			</a:t>
            </a:r>
            <a:r>
              <a:rPr lang="en-US" sz="2500" b="1" dirty="0" err="1">
                <a:latin typeface="ML-Aathira" pitchFamily="82" charset="0"/>
              </a:rPr>
              <a:t>sâbpw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ktlm</a:t>
            </a:r>
            <a:r>
              <a:rPr lang="en-US" sz="2500" b="1" dirty="0">
                <a:latin typeface="ML-Aathira" pitchFamily="82" charset="0"/>
              </a:rPr>
              <a:t>-Z-c-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\-l-¯</a:t>
            </a:r>
            <a:r>
              <a:rPr lang="en-US" sz="2500" b="1" dirty="0" err="1">
                <a:latin typeface="ML-Aathira" pitchFamily="82" charset="0"/>
              </a:rPr>
              <a:t>nsâbpw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qÀW</a:t>
            </a:r>
            <a:r>
              <a:rPr lang="en-US" sz="2500" b="1" dirty="0">
                <a:latin typeface="ML-Aathira" pitchFamily="82" charset="0"/>
              </a:rPr>
              <a:t>-			X-</a:t>
            </a:r>
            <a:r>
              <a:rPr lang="en-US" sz="2500" b="1" dirty="0" err="1">
                <a:latin typeface="ML-Aathira" pitchFamily="82" charset="0"/>
              </a:rPr>
              <a:t>bmb</a:t>
            </a:r>
            <a:r>
              <a:rPr lang="en-US" sz="2500" b="1" dirty="0">
                <a:latin typeface="ML-Aathira" pitchFamily="82" charset="0"/>
              </a:rPr>
              <a:t> hnip-²n-bntebv¡p </a:t>
            </a:r>
            <a:r>
              <a:rPr lang="en-US" sz="2500" b="1" dirty="0" err="1">
                <a:latin typeface="ML-Aathira" pitchFamily="82" charset="0"/>
              </a:rPr>
              <a:t>hf</a:t>
            </a:r>
            <a:r>
              <a:rPr lang="en-US" sz="2500" b="1" dirty="0">
                <a:latin typeface="ML-Aathira" pitchFamily="82" charset="0"/>
              </a:rPr>
              <a:t>-c-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 * 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hnip-²n-bpsS </a:t>
            </a:r>
            <a:r>
              <a:rPr lang="en-US" sz="2500" b="1" dirty="0" err="1">
                <a:latin typeface="ML-Aathira" pitchFamily="82" charset="0"/>
              </a:rPr>
              <a:t>Gähpw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henb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KpW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</a:t>
            </a:r>
            <a:r>
              <a:rPr lang="en-US" sz="2500" b="1" dirty="0" err="1">
                <a:latin typeface="ML-Aathira" pitchFamily="82" charset="0"/>
              </a:rPr>
              <a:t>amWv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Ahn-Sps</a:t>
            </a:r>
            <a:r>
              <a:rPr lang="en-US" sz="2500" b="1" dirty="0">
                <a:latin typeface="ML-Aathira" pitchFamily="82" charset="0"/>
              </a:rPr>
              <a:t>¯ </a:t>
            </a:r>
            <a:r>
              <a:rPr lang="en-US" sz="2500" b="1" dirty="0" err="1">
                <a:latin typeface="ML-Aathira" pitchFamily="82" charset="0"/>
              </a:rPr>
              <a:t>Icp</a:t>
            </a:r>
            <a:r>
              <a:rPr lang="en-US" sz="2500" b="1" dirty="0">
                <a:latin typeface="ML-Aathira" pitchFamily="82" charset="0"/>
              </a:rPr>
              <a:t>-W.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685800"/>
            <a:ext cx="8382000" cy="493981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Cutim-tbmSp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IqsS-bm-bn-cn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pI</a:t>
            </a:r>
            <a:r>
              <a:rPr lang="en-US" sz="2500" b="1" dirty="0">
                <a:latin typeface="ML-Aathira" pitchFamily="82" charset="0"/>
              </a:rPr>
              <a:t> F¶-</a:t>
            </a:r>
            <a:r>
              <a:rPr lang="en-US" sz="2500" b="1" dirty="0" err="1">
                <a:latin typeface="ML-Aathira" pitchFamily="82" charset="0"/>
              </a:rPr>
              <a:t>XmWp</a:t>
            </a:r>
            <a:r>
              <a:rPr lang="en-US" sz="2500" b="1" dirty="0">
                <a:latin typeface="ML-Aathira" pitchFamily="82" charset="0"/>
              </a:rPr>
              <a:t>			hnip²n {]m]n-¡m-\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H¶m</a:t>
            </a:r>
            <a:r>
              <a:rPr lang="en-US" sz="2500" b="1" dirty="0">
                <a:latin typeface="ML-Aathira" pitchFamily="82" charset="0"/>
              </a:rPr>
              <a:t>-as¯ </a:t>
            </a:r>
            <a:r>
              <a:rPr lang="en-US" sz="2500" b="1" dirty="0" err="1">
                <a:latin typeface="ML-Aathira" pitchFamily="82" charset="0"/>
              </a:rPr>
              <a:t>amÀKw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</a:t>
            </a:r>
            <a:r>
              <a:rPr lang="en-US" sz="2800" b="1" dirty="0"/>
              <a:t> 	</a:t>
            </a:r>
            <a:r>
              <a:rPr lang="en-US" sz="2500" b="1" dirty="0" err="1">
                <a:latin typeface="ML-Aathira" pitchFamily="82" charset="0"/>
              </a:rPr>
              <a:t>Xn·sb</a:t>
            </a:r>
            <a:r>
              <a:rPr lang="en-US" sz="2500" b="1" dirty="0">
                <a:latin typeface="ML-Aathira" pitchFamily="82" charset="0"/>
              </a:rPr>
              <a:t> \·-</a:t>
            </a:r>
            <a:r>
              <a:rPr lang="en-US" sz="2500" b="1" dirty="0" err="1">
                <a:latin typeface="ML-Aathira" pitchFamily="82" charset="0"/>
              </a:rPr>
              <a:t>sIm­p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Pbn</a:t>
            </a:r>
            <a:r>
              <a:rPr lang="en-US" sz="2500" b="1" dirty="0">
                <a:latin typeface="ML-Aathira" pitchFamily="82" charset="0"/>
              </a:rPr>
              <a:t>-¡p¶ 					{</a:t>
            </a:r>
            <a:r>
              <a:rPr lang="en-US" sz="2500" b="1" dirty="0" err="1">
                <a:latin typeface="ML-Aathira" pitchFamily="82" charset="0"/>
              </a:rPr>
              <a:t>InkvXobkvt</a:t>
            </a:r>
            <a:r>
              <a:rPr lang="en-US" sz="2500" b="1" dirty="0">
                <a:latin typeface="ML-Aathira" pitchFamily="82" charset="0"/>
              </a:rPr>
              <a:t>\l-</a:t>
            </a:r>
            <a:r>
              <a:rPr lang="en-US" sz="2500" b="1" dirty="0" err="1">
                <a:latin typeface="ML-Aathira" pitchFamily="82" charset="0"/>
              </a:rPr>
              <a:t>amWp</a:t>
            </a:r>
            <a:r>
              <a:rPr lang="en-US" sz="2500" b="1" dirty="0">
                <a:latin typeface="ML-Aathira" pitchFamily="82" charset="0"/>
              </a:rPr>
              <a:t> hnip-²n-bpsS </a:t>
            </a:r>
            <a:r>
              <a:rPr lang="en-US" sz="2500" b="1" dirty="0" err="1">
                <a:latin typeface="ML-Aathira" pitchFamily="82" charset="0"/>
              </a:rPr>
              <a:t>Af</a:t>
            </a:r>
            <a:r>
              <a:rPr lang="en-US" sz="2500" b="1" dirty="0">
                <a:latin typeface="ML-Aathira" pitchFamily="82" charset="0"/>
              </a:rPr>
              <a:t>-hp 			</a:t>
            </a:r>
            <a:r>
              <a:rPr lang="en-US" sz="2500" b="1" dirty="0" err="1">
                <a:latin typeface="ML-Aathira" pitchFamily="82" charset="0"/>
              </a:rPr>
              <a:t>tImÂ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pt-BR" sz="25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pt-BR" sz="2500" b="1" dirty="0">
                <a:latin typeface="ML-Aathira" pitchFamily="82" charset="0"/>
              </a:rPr>
              <a:t>\s½ hnip-²n-bnÂ hfÀ¯p¶ A½-bmWp k`.</a:t>
            </a:r>
          </a:p>
          <a:p>
            <a:endParaRPr lang="pt-BR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	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]-\-IÄ ]</a:t>
            </a:r>
            <a:r>
              <a:rPr lang="en-US" sz="2500" b="1" dirty="0" err="1">
                <a:latin typeface="ML-Aathira" pitchFamily="82" charset="0"/>
              </a:rPr>
              <a:t>men¨v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Ahn-Sps</a:t>
            </a:r>
            <a:r>
              <a:rPr lang="en-US" sz="2500" b="1" dirty="0">
                <a:latin typeface="ML-Aathira" pitchFamily="82" charset="0"/>
              </a:rPr>
              <a:t>¯ 			</a:t>
            </a:r>
            <a:r>
              <a:rPr lang="en-US" sz="2500" b="1" dirty="0" err="1">
                <a:latin typeface="ML-Aathira" pitchFamily="82" charset="0"/>
              </a:rPr>
              <a:t>lnX</a:t>
            </a:r>
            <a:r>
              <a:rPr lang="en-US" sz="2500" b="1" dirty="0">
                <a:latin typeface="ML-Aathira" pitchFamily="82" charset="0"/>
              </a:rPr>
              <a:t>-a-\p-k-</a:t>
            </a:r>
            <a:r>
              <a:rPr lang="en-US" sz="2500" b="1" dirty="0" err="1">
                <a:latin typeface="ML-Aathira" pitchFamily="82" charset="0"/>
              </a:rPr>
              <a:t>cn¨p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Pohn</a:t>
            </a:r>
            <a:r>
              <a:rPr lang="en-US" sz="2500" b="1" dirty="0">
                <a:latin typeface="ML-Aathira" pitchFamily="82" charset="0"/>
              </a:rPr>
              <a:t>-¡p-¶-</a:t>
            </a:r>
            <a:r>
              <a:rPr lang="en-US" sz="2500" b="1" dirty="0" err="1">
                <a:latin typeface="ML-Aathira" pitchFamily="82" charset="0"/>
              </a:rPr>
              <a:t>Xp</a:t>
            </a:r>
            <a:r>
              <a:rPr lang="en-US" sz="2500" b="1" dirty="0">
                <a:latin typeface="ML-Aathira" pitchFamily="82" charset="0"/>
              </a:rPr>
              <a:t>- </a:t>
            </a:r>
            <a:r>
              <a:rPr lang="en-US" sz="2500" b="1" dirty="0" err="1">
                <a:latin typeface="ML-Aathira" pitchFamily="82" charset="0"/>
              </a:rPr>
              <a:t>hgnbmWp</a:t>
            </a:r>
            <a:r>
              <a:rPr lang="en-US" sz="2500" b="1" dirty="0">
                <a:latin typeface="ML-Aathira" pitchFamily="82" charset="0"/>
              </a:rPr>
              <a:t> \½Ä 			A\p-Zn-\-Po-</a:t>
            </a:r>
            <a:r>
              <a:rPr lang="en-US" sz="2500" b="1" dirty="0" err="1">
                <a:latin typeface="ML-Aathira" pitchFamily="82" charset="0"/>
              </a:rPr>
              <a:t>hn</a:t>
            </a:r>
            <a:r>
              <a:rPr lang="en-US" sz="2500" b="1" dirty="0">
                <a:latin typeface="ML-Aathira" pitchFamily="82" charset="0"/>
              </a:rPr>
              <a:t>-X-¯</a:t>
            </a:r>
            <a:r>
              <a:rPr lang="en-US" sz="2500" b="1" dirty="0" err="1">
                <a:latin typeface="ML-Aathira" pitchFamily="82" charset="0"/>
              </a:rPr>
              <a:t>nÂ</a:t>
            </a:r>
            <a:r>
              <a:rPr lang="en-US" sz="2500" b="1" dirty="0">
                <a:latin typeface="ML-Aathira" pitchFamily="82" charset="0"/>
              </a:rPr>
              <a:t> hnip²n {]m]n-¡p-¶-Xv.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oses 1-cut(1)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914400" y="685800"/>
            <a:ext cx="73152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 hnip-²-cm-Im-\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B{</a:t>
            </a:r>
            <a:r>
              <a:rPr lang="en-US" sz="2500" b="1" dirty="0" err="1">
                <a:latin typeface="ML-Aathira" pitchFamily="82" charset="0"/>
              </a:rPr>
              <a:t>Klw</a:t>
            </a:r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800" b="1" dirty="0"/>
              <a:t> </a:t>
            </a:r>
            <a:r>
              <a:rPr lang="en-US" sz="2500" b="1" dirty="0">
                <a:latin typeface="ML-Aathira" pitchFamily="82" charset="0"/>
              </a:rPr>
              <a:t>B²ym-ßn-I- </a:t>
            </a:r>
            <a:r>
              <a:rPr lang="en-US" sz="2500" b="1" dirty="0" err="1">
                <a:latin typeface="ML-Aathira" pitchFamily="82" charset="0"/>
              </a:rPr>
              <a:t>Im</a:t>
            </a:r>
            <a:r>
              <a:rPr lang="en-US" sz="2500" b="1" dirty="0">
                <a:latin typeface="ML-Aathira" pitchFamily="82" charset="0"/>
              </a:rPr>
              <a:t>-cy-§-fn-</a:t>
            </a:r>
            <a:r>
              <a:rPr lang="en-US" sz="2500" b="1" dirty="0" err="1">
                <a:latin typeface="ML-Aathira" pitchFamily="82" charset="0"/>
              </a:rPr>
              <a:t>epÅ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XmÂ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447800"/>
            <a:ext cx="7696200" cy="28469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amXr-Im</a:t>
            </a:r>
            <a:r>
              <a:rPr lang="en-US" sz="2500" b="1" dirty="0">
                <a:latin typeface="ML-Aathira" pitchFamily="82" charset="0"/>
              </a:rPr>
              <a:t>-]-c-am-b- Po-</a:t>
            </a:r>
            <a:r>
              <a:rPr lang="en-US" sz="2500" b="1" dirty="0" err="1">
                <a:latin typeface="ML-Aathira" pitchFamily="82" charset="0"/>
              </a:rPr>
              <a:t>hnXw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-Å-h-</a:t>
            </a:r>
            <a:r>
              <a:rPr lang="en-US" sz="2500" b="1" dirty="0" err="1">
                <a:latin typeface="ML-Aathira" pitchFamily="82" charset="0"/>
              </a:rPr>
              <a:t>cpsS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Bh-iy</a:t>
            </a:r>
            <a:r>
              <a:rPr lang="en-US" sz="2500" b="1" dirty="0">
                <a:latin typeface="ML-Aathira" pitchFamily="82" charset="0"/>
              </a:rPr>
              <a:t>-§Ä I­-</a:t>
            </a:r>
            <a:r>
              <a:rPr lang="en-US" sz="2500" b="1" dirty="0" err="1">
                <a:latin typeface="ML-Aathira" pitchFamily="82" charset="0"/>
              </a:rPr>
              <a:t>dnªp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klmbn¡p¶p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r>
              <a:rPr lang="en-US" b="1" dirty="0"/>
              <a:t>	</a:t>
            </a:r>
            <a:endParaRPr lang="en-US" sz="36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914400" y="1905000"/>
            <a:ext cx="7315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dirty="0" err="1">
                <a:latin typeface="ML-Aathira" pitchFamily="82" charset="0"/>
              </a:rPr>
              <a:t>ssZhw</a:t>
            </a:r>
            <a:r>
              <a:rPr lang="en-US" sz="3000" dirty="0">
                <a:latin typeface="ML-Aathira" pitchFamily="82" charset="0"/>
              </a:rPr>
              <a:t> ]cn-ip-²\</a:t>
            </a:r>
            <a:r>
              <a:rPr lang="en-US" sz="3000" dirty="0" err="1">
                <a:latin typeface="ML-Aathira" pitchFamily="82" charset="0"/>
              </a:rPr>
              <a:t>mWv</a:t>
            </a:r>
            <a:r>
              <a:rPr lang="en-US" sz="3000" dirty="0">
                <a:latin typeface="ML-Aathira" pitchFamily="82" charset="0"/>
              </a:rPr>
              <a:t>.  </a:t>
            </a:r>
            <a:r>
              <a:rPr lang="en-US" sz="3000" dirty="0" err="1">
                <a:latin typeface="ML-Aathira" pitchFamily="82" charset="0"/>
              </a:rPr>
              <a:t>AXn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mÂ</a:t>
            </a:r>
            <a:r>
              <a:rPr lang="en-US" sz="3000" dirty="0">
                <a:latin typeface="ML-Aathira" pitchFamily="82" charset="0"/>
              </a:rPr>
              <a:t>  </a:t>
            </a:r>
            <a:r>
              <a:rPr lang="en-US" sz="3000" dirty="0" err="1">
                <a:latin typeface="ML-Aathira" pitchFamily="82" charset="0"/>
              </a:rPr>
              <a:t>a¡fmb</a:t>
            </a:r>
            <a:r>
              <a:rPr lang="en-US" sz="3000" dirty="0">
                <a:latin typeface="ML-Aathira" pitchFamily="82" charset="0"/>
              </a:rPr>
              <a:t> \mw ]cn-ip-²cmbncn-¡</a:t>
            </a:r>
            <a:r>
              <a:rPr lang="en-US" sz="3000" dirty="0" err="1">
                <a:latin typeface="ML-Aathira" pitchFamily="82" charset="0"/>
              </a:rPr>
              <a:t>Ww</a:t>
            </a:r>
            <a:r>
              <a:rPr lang="en-US" sz="3000" dirty="0">
                <a:latin typeface="ML-Aathira" pitchFamily="82" charset="0"/>
              </a:rPr>
              <a:t>. amt½mZokmbneqsS </a:t>
            </a:r>
            <a:r>
              <a:rPr lang="en-US" sz="3000" dirty="0" err="1">
                <a:latin typeface="ML-Aathira" pitchFamily="82" charset="0"/>
              </a:rPr>
              <a:t>k`-bnse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AwKamb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FÃmhcpw</a:t>
            </a:r>
            <a:r>
              <a:rPr lang="en-US" sz="3000" dirty="0">
                <a:latin typeface="ML-Aathira" pitchFamily="82" charset="0"/>
              </a:rPr>
              <a:t> hnip-²cpw hnip-²cmIm³ </a:t>
            </a:r>
            <a:r>
              <a:rPr lang="en-US" sz="3000" dirty="0" err="1">
                <a:latin typeface="ML-Aathira" pitchFamily="82" charset="0"/>
              </a:rPr>
              <a:t>hnfn</a:t>
            </a:r>
            <a:r>
              <a:rPr lang="en-US" sz="3000" dirty="0">
                <a:latin typeface="ML-Aathira" pitchFamily="82" charset="0"/>
              </a:rPr>
              <a:t>-¡-s¸-«-</a:t>
            </a:r>
            <a:r>
              <a:rPr lang="en-US" sz="3000" dirty="0" err="1">
                <a:latin typeface="ML-Aathira" pitchFamily="82" charset="0"/>
              </a:rPr>
              <a:t>hcmWv</a:t>
            </a:r>
            <a:r>
              <a:rPr lang="en-US" sz="3000" dirty="0">
                <a:latin typeface="ML-Aathira" pitchFamily="82" charset="0"/>
              </a:rPr>
              <a:t>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381000" y="2323743"/>
            <a:ext cx="83058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""Rm³ \n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IÀ¯m-hm-Ip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-¶p.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-¯s¶ hnip-²o-I-cn-¡p-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]cn-ip-²-cm-bn-cn-¡p-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sN¿p-hn³.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ImcWw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Rm³ ]cn-ip-²-\m-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-¶p'' (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te-hyÀ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11:44-).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	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52400" y="2099608"/>
            <a:ext cx="8915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latin typeface="ML-Aathira" pitchFamily="82" charset="0"/>
              </a:rPr>
              <a:t>Úm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kv</a:t>
            </a:r>
            <a:r>
              <a:rPr lang="en-US" sz="3000" b="1" dirty="0">
                <a:latin typeface="ML-Aathira" pitchFamily="82" charset="0"/>
              </a:rPr>
              <a:t>\m\w </a:t>
            </a:r>
            <a:r>
              <a:rPr lang="en-US" sz="3000" b="1" dirty="0" err="1">
                <a:latin typeface="ML-Aathira" pitchFamily="82" charset="0"/>
              </a:rPr>
              <a:t>kzo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cn¨p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AwK§fmbn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XoÀ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FÃm-hcpw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hnip-²cpw hnip-²nbnte¡p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-¡-s¸-«-h-cp-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. 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914400" y="937260"/>
            <a:ext cx="72390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hnip-²n-bpsS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Dd-hn-Shpw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kz`m-hhpw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0070C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nXmhpw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]p{X\pw ]cn-ip-²m-ßm-hp-amb 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XnssXzI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epÅ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amWp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InkvXob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Pohn-Xw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]cn-ip-²\pw ]cn-ip-²-cpsS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Dd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-S-hp-am-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ssZhw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®-X-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emWv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Ahn-S¶p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]cn-ip-²-\m-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-¡p-¶-Xv. </a:t>
            </a:r>
            <a:endParaRPr kumimoji="0" lang="en-US" sz="300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762000" y="1295400"/>
            <a:ext cx="75438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-X-s¶-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\½fpw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-Sp-t¯-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t¸mse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]cn-ip-²-cm-I-W-sa-¶m-{K-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-sc-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ssZh-t¯bpw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-Z-c-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\-l-¯n-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ktlm-Zc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\l-¯n-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qÀ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®-X-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hnip-²n-bn-te¡p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en-US" sz="3000" dirty="0"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</a:rPr>
              <a:t>	</a:t>
            </a:r>
            <a:r>
              <a:rPr lang="en-US" sz="3000" dirty="0" err="1">
                <a:latin typeface="ML-Aathira" pitchFamily="82" charset="0"/>
              </a:rPr>
              <a:t>ssZh¯nsâ</a:t>
            </a:r>
            <a:r>
              <a:rPr lang="en-US" sz="3000" dirty="0">
                <a:latin typeface="ML-Aathira" pitchFamily="82" charset="0"/>
              </a:rPr>
              <a:t> ]cnip-²n-bpsS ap³]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a\pjy³ </a:t>
            </a:r>
            <a:r>
              <a:rPr lang="en-US" sz="3000" dirty="0" err="1">
                <a:latin typeface="ML-Aathira" pitchFamily="82" charset="0"/>
              </a:rPr>
              <a:t>hn</a:t>
            </a:r>
            <a:r>
              <a:rPr lang="en-US" sz="3000" dirty="0">
                <a:latin typeface="ML-Aathira" pitchFamily="82" charset="0"/>
              </a:rPr>
              <a:t>\o-X\pw A\</a:t>
            </a:r>
            <a:r>
              <a:rPr lang="en-US" sz="3000" dirty="0" err="1">
                <a:latin typeface="ML-Aathira" pitchFamily="82" charset="0"/>
              </a:rPr>
              <a:t>pXm</a:t>
            </a:r>
            <a:r>
              <a:rPr lang="en-US" sz="3000" dirty="0">
                <a:latin typeface="ML-Aathira" pitchFamily="82" charset="0"/>
              </a:rPr>
              <a:t>]</a:t>
            </a:r>
            <a:r>
              <a:rPr lang="en-US" sz="3000" dirty="0" err="1">
                <a:latin typeface="ML-Aathira" pitchFamily="82" charset="0"/>
              </a:rPr>
              <a:t>mÀ</a:t>
            </a:r>
            <a:r>
              <a:rPr lang="en-US" sz="3000" dirty="0">
                <a:latin typeface="ML-Aathira" pitchFamily="82" charset="0"/>
              </a:rPr>
              <a:t>{Z\</a:t>
            </a:r>
            <a:r>
              <a:rPr lang="en-US" sz="3000" dirty="0" err="1">
                <a:latin typeface="ML-Aathira" pitchFamily="82" charset="0"/>
              </a:rPr>
              <a:t>pamIWw</a:t>
            </a:r>
            <a:r>
              <a:rPr lang="en-US" sz="3000" dirty="0">
                <a:latin typeface="ML-Aathira" pitchFamily="82" charset="0"/>
              </a:rPr>
              <a:t>.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52600"/>
            <a:ext cx="9144000" cy="320040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371600" y="2514600"/>
            <a:ext cx="64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\l-¯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DZm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¯ `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mh-amWp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Icp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-W.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]cn-ip-²n-bpsS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henb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KpW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ti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-j-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amWv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Ahn-Sps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¯ </a:t>
            </a:r>
            <a:r>
              <a:rPr lang="en-US" sz="3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Icp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-W.</a:t>
            </a:r>
            <a:endParaRPr lang="en-US" sz="3000" b="1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NRSTYLE" val="Indezine_SM_Text"/>
</p:tagLst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2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3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7_Default Design">
  <a:themeElements>
    <a:clrScheme name="1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1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hri_0644_slide">
  <a:themeElements>
    <a:clrScheme name="99cc33_153,204,051 2">
      <a:dk1>
        <a:srgbClr val="000000"/>
      </a:dk1>
      <a:lt1>
        <a:srgbClr val="99CC33"/>
      </a:lt1>
      <a:dk2>
        <a:srgbClr val="000000"/>
      </a:dk2>
      <a:lt2>
        <a:srgbClr val="CCCCCC"/>
      </a:lt2>
      <a:accent1>
        <a:srgbClr val="646600"/>
      </a:accent1>
      <a:accent2>
        <a:srgbClr val="00660C"/>
      </a:accent2>
      <a:accent3>
        <a:srgbClr val="CAE2AD"/>
      </a:accent3>
      <a:accent4>
        <a:srgbClr val="000000"/>
      </a:accent4>
      <a:accent5>
        <a:srgbClr val="B8B8AA"/>
      </a:accent5>
      <a:accent6>
        <a:srgbClr val="005C0A"/>
      </a:accent6>
      <a:hlink>
        <a:srgbClr val="365200"/>
      </a:hlink>
      <a:folHlink>
        <a:srgbClr val="104052"/>
      </a:folHlink>
    </a:clrScheme>
    <a:fontScheme name="99cc33_153,204,05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9cc33_153,204,051 1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CAE2AD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2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CAE2AD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3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CAE2AD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4">
        <a:dk1>
          <a:srgbClr val="000000"/>
        </a:dk1>
        <a:lt1>
          <a:srgbClr val="99CC33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CAE2AD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5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558000"/>
        </a:accent1>
        <a:accent2>
          <a:srgbClr val="4B6614"/>
        </a:accent2>
        <a:accent3>
          <a:srgbClr val="FFFFFF"/>
        </a:accent3>
        <a:accent4>
          <a:srgbClr val="000000"/>
        </a:accent4>
        <a:accent5>
          <a:srgbClr val="B4C0AA"/>
        </a:accent5>
        <a:accent6>
          <a:srgbClr val="435C11"/>
        </a:accent6>
        <a:hlink>
          <a:srgbClr val="3C5900"/>
        </a:hlink>
        <a:folHlink>
          <a:srgbClr val="384C0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6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46600"/>
        </a:accent1>
        <a:accent2>
          <a:srgbClr val="00660C"/>
        </a:accent2>
        <a:accent3>
          <a:srgbClr val="FFFFFF"/>
        </a:accent3>
        <a:accent4>
          <a:srgbClr val="000000"/>
        </a:accent4>
        <a:accent5>
          <a:srgbClr val="B8B8AA"/>
        </a:accent5>
        <a:accent6>
          <a:srgbClr val="005C0A"/>
        </a:accent6>
        <a:hlink>
          <a:srgbClr val="365200"/>
        </a:hlink>
        <a:folHlink>
          <a:srgbClr val="10405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7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803D39"/>
        </a:accent1>
        <a:accent2>
          <a:srgbClr val="3C5210"/>
        </a:accent2>
        <a:accent3>
          <a:srgbClr val="FFFFFF"/>
        </a:accent3>
        <a:accent4>
          <a:srgbClr val="000000"/>
        </a:accent4>
        <a:accent5>
          <a:srgbClr val="C0AFAE"/>
        </a:accent5>
        <a:accent6>
          <a:srgbClr val="35490D"/>
        </a:accent6>
        <a:hlink>
          <a:srgbClr val="5E265C"/>
        </a:hlink>
        <a:folHlink>
          <a:srgbClr val="362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9cc33_153,204,051 8">
        <a:dk1>
          <a:srgbClr val="000000"/>
        </a:dk1>
        <a:lt1>
          <a:srgbClr val="FFFFFF"/>
        </a:lt1>
        <a:dk2>
          <a:srgbClr val="000000"/>
        </a:dk2>
        <a:lt2>
          <a:srgbClr val="CCCCCC"/>
        </a:lt2>
        <a:accent1>
          <a:srgbClr val="664B1F"/>
        </a:accent1>
        <a:accent2>
          <a:srgbClr val="66334D"/>
        </a:accent2>
        <a:accent3>
          <a:srgbClr val="FFFFFF"/>
        </a:accent3>
        <a:accent4>
          <a:srgbClr val="000000"/>
        </a:accent4>
        <a:accent5>
          <a:srgbClr val="B8B1AB"/>
        </a:accent5>
        <a:accent6>
          <a:srgbClr val="5C2D45"/>
        </a:accent6>
        <a:hlink>
          <a:srgbClr val="2B3B57"/>
        </a:hlink>
        <a:folHlink>
          <a:srgbClr val="2F45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0_Default Desig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345</TotalTime>
  <Words>219</Words>
  <Application>Microsoft Office PowerPoint</Application>
  <PresentationFormat>On-screen Show (4:3)</PresentationFormat>
  <Paragraphs>96</Paragraphs>
  <Slides>32</Slides>
  <Notes>1</Notes>
  <HiddenSlides>0</HiddenSlides>
  <MMClips>4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32</vt:i4>
      </vt:variant>
    </vt:vector>
  </HeadingPairs>
  <TitlesOfParts>
    <vt:vector size="48" baseType="lpstr">
      <vt:lpstr>Theme1</vt:lpstr>
      <vt:lpstr>Default Design</vt:lpstr>
      <vt:lpstr>2_Default Design</vt:lpstr>
      <vt:lpstr>8_Default Design</vt:lpstr>
      <vt:lpstr>7_Default Design</vt:lpstr>
      <vt:lpstr>chri_0644_slide</vt:lpstr>
      <vt:lpstr>6_Default Design</vt:lpstr>
      <vt:lpstr>9_Default Design</vt:lpstr>
      <vt:lpstr>10_Default Design</vt:lpstr>
      <vt:lpstr>11_Default Design</vt:lpstr>
      <vt:lpstr>12_Default Design</vt:lpstr>
      <vt:lpstr>13_Default Design</vt:lpstr>
      <vt:lpstr>1_Default Design</vt:lpstr>
      <vt:lpstr>Technic</vt:lpstr>
      <vt:lpstr>Opulent</vt:lpstr>
      <vt:lpstr>Office Theme</vt:lpstr>
      <vt:lpstr>k` t{]jnX kaqlw kotdm ae-_mÀ k`-bpsS hnizmk  ]cn-io-e\ ]mTm-hen.</vt:lpstr>
      <vt:lpstr>hnip-²-cmIq t{]jn-X-cmIq </vt:lpstr>
      <vt:lpstr>Slide 3</vt:lpstr>
      <vt:lpstr>Slide 4</vt:lpstr>
      <vt:lpstr>Slide 5</vt:lpstr>
      <vt:lpstr>Slide 6</vt:lpstr>
      <vt:lpstr>Slide 7</vt:lpstr>
      <vt:lpstr>Slide 8</vt:lpstr>
      <vt:lpstr>Slide 9</vt:lpstr>
      <vt:lpstr>CutimtbmSpIq-Snbmbncn-¡pI</vt:lpstr>
      <vt:lpstr>Slide 11</vt:lpstr>
      <vt:lpstr>Slide 12</vt:lpstr>
      <vt:lpstr>Slide 13</vt:lpstr>
      <vt:lpstr>Slide 14</vt:lpstr>
      <vt:lpstr>k` þ hn-ip-²n-bnÂ hfÀ¯p¶ A½.</vt:lpstr>
      <vt:lpstr>Slide 16</vt:lpstr>
      <vt:lpstr>Slide 17</vt:lpstr>
      <vt:lpstr>Slide 18</vt:lpstr>
      <vt:lpstr>Slide 19</vt:lpstr>
      <vt:lpstr>bYmÀ° {InkvXp-injy·mcpsS ASbmfw  ssZh-kvt\-lhpw ]c-kvt\lhpamWv 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89</cp:revision>
  <dcterms:created xsi:type="dcterms:W3CDTF">2011-10-31T13:49:02Z</dcterms:created>
  <dcterms:modified xsi:type="dcterms:W3CDTF">2013-10-25T08:49:06Z</dcterms:modified>
</cp:coreProperties>
</file>